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SEU ESCUDO SOBRE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ESCUDO SOBRE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Meu Salvador, Ele é meu Amigo —  </a:t>
            </a:r>
          </a:p>
          <a:p>
            <a:r>
              <a:rPr lang="pt-BR" sz="3600" dirty="0"/>
              <a:t>Seu escudo sobre mim é o amor. </a:t>
            </a:r>
          </a:p>
          <a:p>
            <a:r>
              <a:rPr lang="pt-BR" sz="3600" dirty="0"/>
              <a:t>Meu Salvador, Ele é meu Amigo — </a:t>
            </a:r>
          </a:p>
          <a:p>
            <a:r>
              <a:rPr lang="pt-BR" sz="3600" dirty="0"/>
              <a:t>Seu escudo sobre mim é o amor. 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ESCUDO SOBRE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Meu Salvador, Ele é meu Amigo —</a:t>
            </a:r>
          </a:p>
          <a:p>
            <a:r>
              <a:rPr lang="pt-BR" dirty="0"/>
              <a:t>Seu escudo sobre mim é o amor; </a:t>
            </a:r>
          </a:p>
          <a:p>
            <a:r>
              <a:rPr lang="pt-BR" dirty="0"/>
              <a:t>Seu escudo sobre mim é o amor.</a:t>
            </a:r>
          </a:p>
        </p:txBody>
      </p:sp>
    </p:spTree>
    <p:extLst>
      <p:ext uri="{BB962C8B-B14F-4D97-AF65-F5344CB8AC3E}">
        <p14:creationId xmlns:p14="http://schemas.microsoft.com/office/powerpoint/2010/main" val="360150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ESCUDO SOBRE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0115692-F5A7-4153-BC1B-8DA5A7A8A2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Morreu na cruz para me salvar —</a:t>
            </a:r>
          </a:p>
          <a:p>
            <a:r>
              <a:rPr lang="pt-BR" dirty="0"/>
              <a:t>Seu escudo sobre mim é o amor. </a:t>
            </a:r>
          </a:p>
          <a:p>
            <a:r>
              <a:rPr lang="pt-BR" dirty="0"/>
              <a:t>Morreu na cruz para me salvar — </a:t>
            </a:r>
          </a:p>
          <a:p>
            <a:r>
              <a:rPr lang="pt-BR" dirty="0"/>
              <a:t>Seu escudo sobre mim é o amor. </a:t>
            </a:r>
          </a:p>
        </p:txBody>
      </p:sp>
    </p:spTree>
    <p:extLst>
      <p:ext uri="{BB962C8B-B14F-4D97-AF65-F5344CB8AC3E}">
        <p14:creationId xmlns:p14="http://schemas.microsoft.com/office/powerpoint/2010/main" val="3269146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ESCUDO SOBRE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5FCF059-16DC-4A40-9EEE-3C28349EED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Morreu na cruz para me salvar —  </a:t>
            </a:r>
          </a:p>
          <a:p>
            <a:r>
              <a:rPr lang="pt-BR" dirty="0"/>
              <a:t>Seu escudo sobre mim é o amor; </a:t>
            </a:r>
          </a:p>
          <a:p>
            <a:r>
              <a:rPr lang="pt-BR" dirty="0"/>
              <a:t>Seu escudo sobre mim é o amor. </a:t>
            </a:r>
          </a:p>
        </p:txBody>
      </p:sp>
    </p:spTree>
    <p:extLst>
      <p:ext uri="{BB962C8B-B14F-4D97-AF65-F5344CB8AC3E}">
        <p14:creationId xmlns:p14="http://schemas.microsoft.com/office/powerpoint/2010/main" val="3907222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ESCUDO SOBRE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 dirty="0"/>
              <a:t>Subiu ao Céu, construiu mansões — </a:t>
            </a:r>
          </a:p>
          <a:p>
            <a:r>
              <a:rPr lang="pt-BR" dirty="0"/>
              <a:t>Seu escudo sobre mim é o amor. </a:t>
            </a:r>
          </a:p>
          <a:p>
            <a:r>
              <a:rPr lang="pt-BR" dirty="0"/>
              <a:t>Subiu ao Céu, construiu mansões — </a:t>
            </a:r>
          </a:p>
          <a:p>
            <a:r>
              <a:rPr lang="pt-BR" dirty="0"/>
              <a:t>Seu escudo sobre mim é o amor. </a:t>
            </a:r>
          </a:p>
        </p:txBody>
      </p:sp>
    </p:spTree>
    <p:extLst>
      <p:ext uri="{BB962C8B-B14F-4D97-AF65-F5344CB8AC3E}">
        <p14:creationId xmlns:p14="http://schemas.microsoft.com/office/powerpoint/2010/main" val="97145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ESCUDO SOBRE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Subiu ao Céu, </a:t>
            </a:r>
          </a:p>
          <a:p>
            <a:r>
              <a:rPr lang="pt-BR" dirty="0"/>
              <a:t>construiu mansões —</a:t>
            </a:r>
          </a:p>
          <a:p>
            <a:r>
              <a:rPr lang="pt-BR" dirty="0"/>
              <a:t>Seu escudo sobre mim é o amor; </a:t>
            </a:r>
          </a:p>
          <a:p>
            <a:r>
              <a:rPr lang="pt-BR" dirty="0"/>
              <a:t>Seu escudo sobre mim é o amor.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5629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ESCUDO SOBRE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B909D93-785F-4124-A504-F8AB95DA47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El’ voltará para me levar — </a:t>
            </a:r>
          </a:p>
          <a:p>
            <a:r>
              <a:rPr lang="pt-BR" dirty="0"/>
              <a:t>Seu escudo sobre mim é o amor. </a:t>
            </a:r>
          </a:p>
          <a:p>
            <a:r>
              <a:rPr lang="pt-BR" dirty="0"/>
              <a:t>El’ voltará para me levar — </a:t>
            </a:r>
          </a:p>
          <a:p>
            <a:r>
              <a:rPr lang="pt-BR" dirty="0"/>
              <a:t>Seu escudo sobre mim é o amor. </a:t>
            </a:r>
          </a:p>
        </p:txBody>
      </p:sp>
    </p:spTree>
    <p:extLst>
      <p:ext uri="{BB962C8B-B14F-4D97-AF65-F5344CB8AC3E}">
        <p14:creationId xmlns:p14="http://schemas.microsoft.com/office/powerpoint/2010/main" val="508486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SEU ESCUDO SOBRE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6A9D824-6E5B-4994-A10D-236247A8B3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El’ voltará para me levar — </a:t>
            </a:r>
          </a:p>
          <a:p>
            <a:r>
              <a:rPr lang="pt-BR" dirty="0"/>
              <a:t>Seu escudo sobre mim é o amor; </a:t>
            </a:r>
          </a:p>
          <a:p>
            <a:r>
              <a:rPr lang="pt-BR" dirty="0"/>
              <a:t>Seu escudo sobre mim é o amor.</a:t>
            </a:r>
          </a:p>
        </p:txBody>
      </p:sp>
    </p:spTree>
    <p:extLst>
      <p:ext uri="{BB962C8B-B14F-4D97-AF65-F5344CB8AC3E}">
        <p14:creationId xmlns:p14="http://schemas.microsoft.com/office/powerpoint/2010/main" val="1018264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260</Words>
  <Application>Microsoft Office PowerPoint</Application>
  <PresentationFormat>Apresentação na tela (16:9)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SEU ESCUDO SOBRE MIM</vt:lpstr>
      <vt:lpstr>SEU ESCUDO SOBRE MIM</vt:lpstr>
      <vt:lpstr>SEU ESCUDO SOBRE MIM</vt:lpstr>
      <vt:lpstr>SEU ESCUDO SOBRE MIM</vt:lpstr>
      <vt:lpstr>SEU ESCUDO SOBRE MIM</vt:lpstr>
      <vt:lpstr>SEU ESCUDO SOBRE MIM</vt:lpstr>
      <vt:lpstr>SEU ESCUDO SOBRE MIM</vt:lpstr>
      <vt:lpstr>SEU ESCUDO SOBRE MIM</vt:lpstr>
      <vt:lpstr>SEU ESCUDO SOBRE MIM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2019-06-12T23:21:59Z</dcterms:modified>
</cp:coreProperties>
</file>

<file path=docProps/thumbnail.jpeg>
</file>